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56" r:id="rId3"/>
    <p:sldId id="257" r:id="rId4"/>
    <p:sldId id="258" r:id="rId5"/>
    <p:sldId id="260" r:id="rId6"/>
    <p:sldId id="262" r:id="rId7"/>
    <p:sldId id="265" r:id="rId8"/>
    <p:sldId id="266" r:id="rId9"/>
    <p:sldId id="264" r:id="rId10"/>
    <p:sldId id="263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7266"/>
    <a:srgbClr val="A3BBAD"/>
    <a:srgbClr val="65532F"/>
    <a:srgbClr val="0E3B43"/>
    <a:srgbClr val="C1121F"/>
    <a:srgbClr val="312509"/>
    <a:srgbClr val="FFFFFF"/>
    <a:srgbClr val="E8EDEC"/>
    <a:srgbClr val="7F6000"/>
    <a:srgbClr val="FFC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9" autoAdjust="0"/>
    <p:restoredTop sz="88288" autoAdjust="0"/>
  </p:normalViewPr>
  <p:slideViewPr>
    <p:cSldViewPr snapToGrid="0">
      <p:cViewPr>
        <p:scale>
          <a:sx n="75" d="100"/>
          <a:sy n="75" d="100"/>
        </p:scale>
        <p:origin x="610" y="5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FC16F-7577-4282-9E6E-9BE68AF38279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22EF6-D2E7-4A61-BA31-A603CC99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Choosing Web Fonts: A Beginner’s Guide: https://design.google/library/choosing-web-fonts-beginners-guide/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47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47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Choosing Web Fonts: A Beginner’s Guide: https://design.google/library/choosing-web-fonts-beginners-guide/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Choosing Web Fonts: A Beginner’s Guide: https://design.google/library/choosing-web-fonts-beginners-guide/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https://materialdesignicons.com/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1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03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9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23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60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70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22EF6-D2E7-4A61-BA31-A603CC99CC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29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1" indent="0" algn="ctr">
              <a:buNone/>
              <a:defRPr sz="2000"/>
            </a:lvl2pPr>
            <a:lvl3pPr marL="914361" indent="0" algn="ctr">
              <a:buNone/>
              <a:defRPr sz="1800"/>
            </a:lvl3pPr>
            <a:lvl4pPr marL="1371543" indent="0" algn="ctr">
              <a:buNone/>
              <a:defRPr sz="1600"/>
            </a:lvl4pPr>
            <a:lvl5pPr marL="1828724" indent="0" algn="ctr">
              <a:buNone/>
              <a:defRPr sz="1600"/>
            </a:lvl5pPr>
            <a:lvl6pPr marL="2285904" indent="0" algn="ctr">
              <a:buNone/>
              <a:defRPr sz="1600"/>
            </a:lvl6pPr>
            <a:lvl7pPr marL="2743085" indent="0" algn="ctr">
              <a:buNone/>
              <a:defRPr sz="1600"/>
            </a:lvl7pPr>
            <a:lvl8pPr marL="3200266" indent="0" algn="ctr">
              <a:buNone/>
              <a:defRPr sz="1600"/>
            </a:lvl8pPr>
            <a:lvl9pPr marL="3657447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84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06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38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0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07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5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2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3" indent="0">
              <a:buNone/>
              <a:defRPr sz="1000"/>
            </a:lvl4pPr>
            <a:lvl5pPr marL="1828724" indent="0">
              <a:buNone/>
              <a:defRPr sz="1000"/>
            </a:lvl5pPr>
            <a:lvl6pPr marL="2285904" indent="0">
              <a:buNone/>
              <a:defRPr sz="1000"/>
            </a:lvl6pPr>
            <a:lvl7pPr marL="2743085" indent="0">
              <a:buNone/>
              <a:defRPr sz="1000"/>
            </a:lvl7pPr>
            <a:lvl8pPr marL="3200266" indent="0">
              <a:buNone/>
              <a:defRPr sz="1000"/>
            </a:lvl8pPr>
            <a:lvl9pPr marL="3657447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50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3" indent="0">
              <a:buNone/>
              <a:defRPr sz="1000"/>
            </a:lvl4pPr>
            <a:lvl5pPr marL="1828724" indent="0">
              <a:buNone/>
              <a:defRPr sz="1000"/>
            </a:lvl5pPr>
            <a:lvl6pPr marL="2285904" indent="0">
              <a:buNone/>
              <a:defRPr sz="1000"/>
            </a:lvl6pPr>
            <a:lvl7pPr marL="2743085" indent="0">
              <a:buNone/>
              <a:defRPr sz="1000"/>
            </a:lvl7pPr>
            <a:lvl8pPr marL="3200266" indent="0">
              <a:buNone/>
              <a:defRPr sz="1000"/>
            </a:lvl8pPr>
            <a:lvl9pPr marL="3657447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0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CA304-DA7C-47C7-A3AB-3345755F7CE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A5C24-BDC6-4DFE-9C7A-E00849AA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3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2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1221" y="-1831513"/>
            <a:ext cx="3353062" cy="2209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811" y="-1831512"/>
            <a:ext cx="3161269" cy="22037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31221" y="709801"/>
            <a:ext cx="4602879" cy="2979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199" y="601817"/>
            <a:ext cx="4869602" cy="37646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37551" y="4020820"/>
            <a:ext cx="5303980" cy="4084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5571" y="-1966131"/>
            <a:ext cx="7239627" cy="3932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342" y="2568103"/>
            <a:ext cx="5243014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7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0" y="0"/>
            <a:ext cx="12196789" cy="8119270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11927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16367" y="938099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882048" y="264132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 w="38100">
            <a:solidFill>
              <a:srgbClr val="C11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0E3B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asdsadasd</a:t>
            </a:r>
            <a:endParaRPr lang="en-US" sz="1400" dirty="0">
              <a:solidFill>
                <a:srgbClr val="0E3B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16150" y="264105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69350" y="264105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8023050"/>
            <a:ext cx="3970364" cy="7633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148080" y="7987657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882047" y="1974154"/>
            <a:ext cx="4160807" cy="649307"/>
          </a:xfrm>
          <a:prstGeom prst="roundRect">
            <a:avLst>
              <a:gd name="adj" fmla="val 5100"/>
            </a:avLst>
          </a:prstGeom>
          <a:solidFill>
            <a:schemeClr val="bg1">
              <a:alpha val="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C112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Unfortunately, I don’t know this place. Please choose another location.</a:t>
            </a:r>
            <a:endParaRPr lang="en-US" sz="1400" dirty="0">
              <a:solidFill>
                <a:srgbClr val="C1121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36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0" y="0"/>
            <a:ext cx="12196789" cy="8119270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11927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882048" y="264132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0E3B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Erfurt</a:t>
            </a:r>
            <a:endParaRPr lang="en-US" sz="1400" dirty="0">
              <a:solidFill>
                <a:srgbClr val="0E3B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16150" y="264105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0E3B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24/08/2021</a:t>
            </a:r>
            <a:endParaRPr lang="en-US" sz="1400" dirty="0">
              <a:solidFill>
                <a:srgbClr val="0E3B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69350" y="264105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2049" y="3830320"/>
            <a:ext cx="4854221" cy="2572654"/>
          </a:xfrm>
          <a:prstGeom prst="rect">
            <a:avLst/>
          </a:prstGeom>
          <a:solidFill>
            <a:srgbClr val="0E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52227" y="3968077"/>
            <a:ext cx="2527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Work Sans" pitchFamily="2" charset="0"/>
              </a:rPr>
              <a:t>Erfurt, </a:t>
            </a:r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Germany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7041" y="4718553"/>
            <a:ext cx="13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23</a:t>
            </a:r>
            <a:r>
              <a:rPr lang="en-DE" sz="4000" dirty="0">
                <a:solidFill>
                  <a:schemeClr val="bg1"/>
                </a:solidFill>
                <a:latin typeface="Work Sans" pitchFamily="2" charset="0"/>
              </a:rPr>
              <a:t>⁰</a:t>
            </a:r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C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64" y="4786987"/>
            <a:ext cx="580926" cy="58092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551751" y="4718553"/>
            <a:ext cx="0" cy="70788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92800" y="4786987"/>
            <a:ext cx="1770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Humidity: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Wind: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Pressure: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882048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882048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Mon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94" y="5957347"/>
            <a:ext cx="239701" cy="23970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82048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864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78640" y="5730582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86" y="5957347"/>
            <a:ext cx="239701" cy="23970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57864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2578640" y="5727831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26898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268984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Wed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30" y="5957347"/>
            <a:ext cx="239701" cy="23970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26898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65577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965577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Thu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23" y="5957348"/>
            <a:ext cx="239701" cy="239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965577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965576" y="5727832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72160" y="5727831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65592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655920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Fri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66" y="5957348"/>
            <a:ext cx="239701" cy="23970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65592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4655919" y="5727832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34626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346264" y="5730583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Sat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10" y="5957348"/>
            <a:ext cx="239701" cy="23970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34626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042856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042856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Sun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02" y="5957348"/>
            <a:ext cx="239701" cy="23970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042856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6042855" y="5727832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349439" y="5727832"/>
            <a:ext cx="0" cy="240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71" y="3830320"/>
            <a:ext cx="3858979" cy="257265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003800" y="3968077"/>
            <a:ext cx="15544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Work Sans" pitchFamily="2" charset="0"/>
              </a:rPr>
              <a:t>23:35</a:t>
            </a:r>
          </a:p>
          <a:p>
            <a:pPr algn="r"/>
            <a:r>
              <a:rPr lang="en-US" sz="1000" dirty="0" smtClean="0">
                <a:solidFill>
                  <a:schemeClr val="bg1"/>
                </a:solidFill>
                <a:latin typeface="Work Sans" pitchFamily="2" charset="0"/>
              </a:rPr>
              <a:t>Local time</a:t>
            </a:r>
            <a:endParaRPr lang="en-US" sz="300" dirty="0">
              <a:solidFill>
                <a:schemeClr val="bg1"/>
              </a:solidFill>
              <a:latin typeface="Work Sans" pitchFamily="2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317230" y="4137353"/>
            <a:ext cx="2278019" cy="24622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0E3B43"/>
                </a:solidFill>
                <a:latin typeface="Work Sans" pitchFamily="2" charset="0"/>
              </a:rPr>
              <a:t>Erfurt, Dom</a:t>
            </a:r>
            <a:endParaRPr lang="en-US" sz="1000" dirty="0">
              <a:solidFill>
                <a:srgbClr val="0E3B43"/>
              </a:solidFill>
              <a:latin typeface="Work Sans" pitchFamily="2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16367" y="938099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</p:spTree>
    <p:extLst>
      <p:ext uri="{BB962C8B-B14F-4D97-AF65-F5344CB8AC3E}">
        <p14:creationId xmlns:p14="http://schemas.microsoft.com/office/powerpoint/2010/main" val="73349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-5648960"/>
            <a:ext cx="12192000" cy="21570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-5648960"/>
            <a:ext cx="12192000" cy="2157047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Constantia" panose="02030602050306030303" pitchFamily="18" charset="0"/>
              </a:rPr>
              <a:t>Your Travel Planner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-3261360"/>
            <a:ext cx="12192000" cy="21570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-3261360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Corbel Light" panose="020B0303020204020204" pitchFamily="34" charset="0"/>
              </a:rPr>
              <a:t>Your Travel Planner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-873760"/>
            <a:ext cx="12192000" cy="2157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-873760"/>
            <a:ext cx="12192000" cy="2157047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Felix Titling" panose="04060505060202020A04" pitchFamily="82" charset="0"/>
              </a:rPr>
              <a:t>Your Travel Planner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1513841"/>
            <a:ext cx="12192000" cy="21570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1513841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Georgia" panose="02040502050405020303" pitchFamily="18" charset="0"/>
              </a:rPr>
              <a:t>Your Travel Planner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3901441"/>
            <a:ext cx="12192000" cy="21570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3901441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Goudy Old Style" panose="02020502050305020303" pitchFamily="18" charset="0"/>
              </a:rPr>
              <a:t>Your Travel Planner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6289041"/>
            <a:ext cx="12192000" cy="21570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6289041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Lucida Bright" panose="02040602050505020304" pitchFamily="18" charset="0"/>
              </a:rPr>
              <a:t>Your Travel Planner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8676640"/>
            <a:ext cx="12192000" cy="21570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8676640"/>
            <a:ext cx="12192000" cy="2157047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127000" dist="50800" dir="2700000" algn="ctr" rotWithShape="0">
                    <a:schemeClr val="tx1"/>
                  </a:outerShdw>
                </a:effectLst>
                <a:latin typeface="Trebuchet MS" panose="020B0603020202020204" pitchFamily="34" charset="0"/>
              </a:rPr>
              <a:t>Your Travel Planner</a:t>
            </a:r>
          </a:p>
        </p:txBody>
      </p:sp>
    </p:spTree>
    <p:extLst>
      <p:ext uri="{BB962C8B-B14F-4D97-AF65-F5344CB8AC3E}">
        <p14:creationId xmlns:p14="http://schemas.microsoft.com/office/powerpoint/2010/main" val="75507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1"/>
            <a:ext cx="12192000" cy="2157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1"/>
            <a:ext cx="12192000" cy="2157047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accent3">
                    <a:lumMod val="50000"/>
                  </a:schemeClr>
                </a:solidFill>
                <a:latin typeface="Felix Titling" panose="04060505060202020A04" pitchFamily="82" charset="0"/>
              </a:rPr>
              <a:t>Your Travel Planner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2519681"/>
            <a:ext cx="12192000" cy="215704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2519681"/>
            <a:ext cx="12192000" cy="2157047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accent3">
                    <a:lumMod val="50000"/>
                  </a:schemeClr>
                </a:solidFill>
                <a:latin typeface="Work Sans Light" pitchFamily="2" charset="0"/>
              </a:rPr>
              <a:t>Your Travel Planner</a:t>
            </a:r>
          </a:p>
        </p:txBody>
      </p:sp>
    </p:spTree>
    <p:extLst>
      <p:ext uri="{BB962C8B-B14F-4D97-AF65-F5344CB8AC3E}">
        <p14:creationId xmlns:p14="http://schemas.microsoft.com/office/powerpoint/2010/main" val="30683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3776" b="51259"/>
          <a:stretch/>
        </p:blipFill>
        <p:spPr>
          <a:xfrm>
            <a:off x="0" y="1"/>
            <a:ext cx="12192000" cy="215704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441065" y="743244"/>
            <a:ext cx="5309870" cy="67056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882048" y="276324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would you like to go?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6150" y="276297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69350" y="276297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7085205"/>
            <a:ext cx="3970364" cy="763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148080" y="7085205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1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8023050"/>
            <a:ext cx="3970364" cy="76339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1148080" y="7987657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2049" y="3830320"/>
            <a:ext cx="4854221" cy="2572654"/>
          </a:xfrm>
          <a:prstGeom prst="rect">
            <a:avLst/>
          </a:prstGeom>
          <a:solidFill>
            <a:srgbClr val="0E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52227" y="3968077"/>
            <a:ext cx="2527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Work Sans" pitchFamily="2" charset="0"/>
              </a:rPr>
              <a:t>Erfurt, </a:t>
            </a:r>
            <a:r>
              <a:rPr lang="en-US" sz="1200" dirty="0">
                <a:solidFill>
                  <a:schemeClr val="bg1"/>
                </a:solidFill>
                <a:latin typeface="Work Sans" pitchFamily="2" charset="0"/>
              </a:rPr>
              <a:t>Germany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7041" y="4718553"/>
            <a:ext cx="13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23</a:t>
            </a:r>
            <a:r>
              <a:rPr lang="en-DE" sz="4000" dirty="0">
                <a:solidFill>
                  <a:schemeClr val="bg1"/>
                </a:solidFill>
                <a:latin typeface="Work Sans" pitchFamily="2" charset="0"/>
              </a:rPr>
              <a:t>⁰</a:t>
            </a:r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C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64" y="4786987"/>
            <a:ext cx="580926" cy="58092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551751" y="4718553"/>
            <a:ext cx="0" cy="70788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92800" y="4786987"/>
            <a:ext cx="1770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Humidity: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Wind: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Pressure: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882048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882048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Work Sans Light" pitchFamily="2" charset="0"/>
              </a:rPr>
              <a:t>M	on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94" y="5957347"/>
            <a:ext cx="239701" cy="23970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82048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864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78640" y="5730582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86" y="5957347"/>
            <a:ext cx="239701" cy="23970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57864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2578640" y="5727831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26898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268984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Wed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30" y="5957347"/>
            <a:ext cx="239701" cy="23970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26898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65577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965577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Thu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23" y="5957348"/>
            <a:ext cx="239701" cy="239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965577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965576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72160" y="5727831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65592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655920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Fri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66" y="5957348"/>
            <a:ext cx="239701" cy="23970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65592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4655919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34626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346264" y="5730583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Sat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10" y="5957348"/>
            <a:ext cx="239701" cy="23970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34626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042856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042856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Sun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02" y="5957348"/>
            <a:ext cx="239701" cy="23970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042856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6042855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349439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71" y="3830320"/>
            <a:ext cx="3858979" cy="257265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003800" y="3968077"/>
            <a:ext cx="155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Work Sans" pitchFamily="2" charset="0"/>
              </a:rPr>
              <a:t>23:35</a:t>
            </a:r>
          </a:p>
          <a:p>
            <a:pPr algn="r"/>
            <a:r>
              <a:rPr lang="en-US" sz="800" dirty="0" smtClean="0">
                <a:solidFill>
                  <a:schemeClr val="bg1"/>
                </a:solidFill>
                <a:latin typeface="Work Sans" pitchFamily="2" charset="0"/>
              </a:rPr>
              <a:t>Local time</a:t>
            </a:r>
            <a:endParaRPr lang="en-US" sz="100" dirty="0">
              <a:solidFill>
                <a:schemeClr val="bg1"/>
              </a:solidFill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" b="39"/>
          <a:stretch/>
        </p:blipFill>
        <p:spPr>
          <a:xfrm>
            <a:off x="0" y="0"/>
            <a:ext cx="12192000" cy="861568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61568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16367" y="1366365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882048" y="276324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would you like to go?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6150" y="276297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69350" y="276297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88" y="9327662"/>
            <a:ext cx="3970364" cy="763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152869" y="9327662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2049" y="3830320"/>
            <a:ext cx="4854221" cy="2572654"/>
          </a:xfrm>
          <a:prstGeom prst="rect">
            <a:avLst/>
          </a:prstGeom>
          <a:solidFill>
            <a:srgbClr val="0E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52227" y="3968077"/>
            <a:ext cx="2527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Work Sans" pitchFamily="2" charset="0"/>
              </a:rPr>
              <a:t>Erfurt, </a:t>
            </a:r>
            <a:r>
              <a:rPr lang="en-US" sz="1200" dirty="0">
                <a:solidFill>
                  <a:schemeClr val="bg1"/>
                </a:solidFill>
                <a:latin typeface="Work Sans" pitchFamily="2" charset="0"/>
              </a:rPr>
              <a:t>Germany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67041" y="4718553"/>
            <a:ext cx="13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23</a:t>
            </a:r>
            <a:r>
              <a:rPr lang="en-DE" sz="4000" dirty="0">
                <a:solidFill>
                  <a:schemeClr val="bg1"/>
                </a:solidFill>
                <a:latin typeface="Work Sans" pitchFamily="2" charset="0"/>
              </a:rPr>
              <a:t>⁰</a:t>
            </a:r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C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64" y="4786987"/>
            <a:ext cx="580926" cy="58092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551751" y="4718553"/>
            <a:ext cx="0" cy="70788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92800" y="4786987"/>
            <a:ext cx="1770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Humidity: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Wind: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Pressure: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882048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882048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Mon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94" y="5957347"/>
            <a:ext cx="239701" cy="23970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82048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864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78640" y="5730582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Tue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86" y="5957347"/>
            <a:ext cx="239701" cy="23970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57864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2578640" y="5727831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26898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268984" y="5730582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Wed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30" y="5957347"/>
            <a:ext cx="239701" cy="23970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26898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65577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965577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Thu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23" y="5957348"/>
            <a:ext cx="239701" cy="239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965577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965576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72160" y="5727831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655920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655920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Fri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66" y="5957348"/>
            <a:ext cx="239701" cy="23970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655920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4655919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346264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346264" y="5730583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Sat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10" y="5957348"/>
            <a:ext cx="239701" cy="23970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346264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042856" y="5730583"/>
            <a:ext cx="696595" cy="672390"/>
          </a:xfrm>
          <a:prstGeom prst="rect">
            <a:avLst/>
          </a:prstGeom>
          <a:solidFill>
            <a:srgbClr val="312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042856" y="5730583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Sun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02" y="5957348"/>
            <a:ext cx="239701" cy="23970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042856" y="6178258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6042855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349439" y="5727832"/>
            <a:ext cx="0" cy="240425"/>
          </a:xfrm>
          <a:prstGeom prst="line">
            <a:avLst/>
          </a:prstGeom>
          <a:ln>
            <a:solidFill>
              <a:srgbClr val="A3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71" y="3830320"/>
            <a:ext cx="3858979" cy="257265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003800" y="3968077"/>
            <a:ext cx="155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Work Sans" pitchFamily="2" charset="0"/>
              </a:rPr>
              <a:t>23:35</a:t>
            </a:r>
          </a:p>
          <a:p>
            <a:pPr algn="r"/>
            <a:r>
              <a:rPr lang="en-US" sz="800" dirty="0" smtClean="0">
                <a:solidFill>
                  <a:schemeClr val="bg1"/>
                </a:solidFill>
                <a:latin typeface="Work Sans" pitchFamily="2" charset="0"/>
              </a:rPr>
              <a:t>Local time</a:t>
            </a:r>
            <a:endParaRPr lang="en-US" sz="100" dirty="0">
              <a:solidFill>
                <a:schemeClr val="bg1"/>
              </a:solidFill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07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0" y="0"/>
            <a:ext cx="12196789" cy="8119270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11927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16367" y="938099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88" y="9327662"/>
            <a:ext cx="3970364" cy="7633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152869" y="9327662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1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0608" y="2662692"/>
            <a:ext cx="8713201" cy="1807708"/>
          </a:xfrm>
          <a:prstGeom prst="rect">
            <a:avLst/>
          </a:prstGeom>
          <a:solidFill>
            <a:srgbClr val="655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02585" y="2989577"/>
            <a:ext cx="1078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 trip to: 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6984" y="2989576"/>
            <a:ext cx="138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enter location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02585" y="3297354"/>
            <a:ext cx="1078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Departing: 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16984" y="3297353"/>
            <a:ext cx="138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DD/MM/YYY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02585" y="3695087"/>
            <a:ext cx="2297660" cy="412923"/>
          </a:xfrm>
          <a:prstGeom prst="roundRect">
            <a:avLst>
              <a:gd name="adj" fmla="val 5100"/>
            </a:avLst>
          </a:prstGeom>
          <a:solidFill>
            <a:srgbClr val="357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3616367" y="938099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88" y="9327662"/>
            <a:ext cx="3970364" cy="7633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152869" y="9327662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1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0609" y="6848612"/>
            <a:ext cx="8410032" cy="1807708"/>
          </a:xfrm>
          <a:prstGeom prst="rect">
            <a:avLst/>
          </a:prstGeom>
          <a:solidFill>
            <a:srgbClr val="655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35343" y="7150675"/>
            <a:ext cx="1078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 trip to: 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49742" y="7150674"/>
            <a:ext cx="138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enter location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35343" y="7458452"/>
            <a:ext cx="1078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Departing: 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49742" y="7458451"/>
            <a:ext cx="138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DD/MM/YYY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35343" y="7856185"/>
            <a:ext cx="2297660" cy="412923"/>
          </a:xfrm>
          <a:prstGeom prst="roundRect">
            <a:avLst>
              <a:gd name="adj" fmla="val 5100"/>
            </a:avLst>
          </a:prstGeom>
          <a:solidFill>
            <a:srgbClr val="357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790608" y="1833308"/>
            <a:ext cx="8410032" cy="4861415"/>
          </a:xfrm>
          <a:prstGeom prst="rect">
            <a:avLst/>
          </a:prstGeom>
          <a:solidFill>
            <a:srgbClr val="0E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2955347" y="3923577"/>
            <a:ext cx="13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23</a:t>
            </a:r>
            <a:r>
              <a:rPr lang="en-DE" sz="4000" dirty="0">
                <a:solidFill>
                  <a:schemeClr val="bg1"/>
                </a:solidFill>
                <a:latin typeface="Work Sans" pitchFamily="2" charset="0"/>
              </a:rPr>
              <a:t>⁰</a:t>
            </a:r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C</a:t>
            </a: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70" y="3992011"/>
            <a:ext cx="580926" cy="580926"/>
          </a:xfrm>
          <a:prstGeom prst="rect">
            <a:avLst/>
          </a:prstGeom>
        </p:spPr>
      </p:pic>
      <p:cxnSp>
        <p:nvCxnSpPr>
          <p:cNvPr id="110" name="Straight Connector 109"/>
          <p:cNvCxnSpPr/>
          <p:nvPr/>
        </p:nvCxnSpPr>
        <p:spPr>
          <a:xfrm>
            <a:off x="4540057" y="3923577"/>
            <a:ext cx="0" cy="707886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781106" y="3992011"/>
            <a:ext cx="1770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Humidity: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Wind: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Pressure: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51568" y="5914959"/>
            <a:ext cx="696595" cy="672392"/>
            <a:chOff x="1790608" y="5914959"/>
            <a:chExt cx="696595" cy="672392"/>
          </a:xfrm>
        </p:grpSpPr>
        <p:sp>
          <p:nvSpPr>
            <p:cNvPr id="112" name="TextBox 111"/>
            <p:cNvSpPr txBox="1"/>
            <p:nvPr/>
          </p:nvSpPr>
          <p:spPr>
            <a:xfrm>
              <a:off x="1790608" y="5914959"/>
              <a:ext cx="696595" cy="2455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Mon</a:t>
              </a:r>
            </a:p>
          </p:txBody>
        </p:sp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054" y="6141724"/>
              <a:ext cx="239701" cy="239701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>
              <a:off x="1790608" y="6362635"/>
              <a:ext cx="696595" cy="2247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13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 - 18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endParaRPr lang="en-US" sz="1000" dirty="0">
                <a:solidFill>
                  <a:schemeClr val="bg1"/>
                </a:solidFill>
                <a:latin typeface="Work Sans Light" pitchFamily="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80129" y="5914959"/>
            <a:ext cx="696595" cy="672392"/>
            <a:chOff x="2487200" y="5914959"/>
            <a:chExt cx="696595" cy="672392"/>
          </a:xfrm>
        </p:grpSpPr>
        <p:sp>
          <p:nvSpPr>
            <p:cNvPr id="115" name="TextBox 114"/>
            <p:cNvSpPr txBox="1"/>
            <p:nvPr/>
          </p:nvSpPr>
          <p:spPr>
            <a:xfrm>
              <a:off x="2487200" y="5914959"/>
              <a:ext cx="696595" cy="2455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Tue</a:t>
              </a:r>
            </a:p>
          </p:txBody>
        </p:sp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646" y="6141724"/>
              <a:ext cx="239701" cy="239701"/>
            </a:xfrm>
            <a:prstGeom prst="rect">
              <a:avLst/>
            </a:prstGeom>
          </p:spPr>
        </p:pic>
        <p:sp>
          <p:nvSpPr>
            <p:cNvPr id="117" name="TextBox 116"/>
            <p:cNvSpPr txBox="1"/>
            <p:nvPr/>
          </p:nvSpPr>
          <p:spPr>
            <a:xfrm>
              <a:off x="2487200" y="6362635"/>
              <a:ext cx="696595" cy="2247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13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 - 18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endParaRPr lang="en-US" sz="1000" dirty="0">
                <a:solidFill>
                  <a:schemeClr val="bg1"/>
                </a:solidFill>
                <a:latin typeface="Work Sans Light" pitchFamily="2" charset="0"/>
              </a:endParaRPr>
            </a:p>
          </p:txBody>
        </p:sp>
      </p:grpSp>
      <p:cxnSp>
        <p:nvCxnSpPr>
          <p:cNvPr id="118" name="Straight Connector 117"/>
          <p:cNvCxnSpPr/>
          <p:nvPr/>
        </p:nvCxnSpPr>
        <p:spPr>
          <a:xfrm>
            <a:off x="2771680" y="5912208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308690" y="5914959"/>
            <a:ext cx="696595" cy="672392"/>
            <a:chOff x="3177544" y="5914959"/>
            <a:chExt cx="696595" cy="672392"/>
          </a:xfrm>
        </p:grpSpPr>
        <p:sp>
          <p:nvSpPr>
            <p:cNvPr id="119" name="TextBox 118"/>
            <p:cNvSpPr txBox="1"/>
            <p:nvPr/>
          </p:nvSpPr>
          <p:spPr>
            <a:xfrm>
              <a:off x="3177544" y="5914959"/>
              <a:ext cx="696595" cy="2455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Wed</a:t>
              </a:r>
            </a:p>
          </p:txBody>
        </p: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990" y="6141724"/>
              <a:ext cx="239701" cy="239701"/>
            </a:xfrm>
            <a:prstGeom prst="rect">
              <a:avLst/>
            </a:prstGeom>
          </p:spPr>
        </p:pic>
        <p:sp>
          <p:nvSpPr>
            <p:cNvPr id="121" name="TextBox 120"/>
            <p:cNvSpPr txBox="1"/>
            <p:nvPr/>
          </p:nvSpPr>
          <p:spPr>
            <a:xfrm>
              <a:off x="3177544" y="6362635"/>
              <a:ext cx="696595" cy="2247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13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 - 18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endParaRPr lang="en-US" sz="1000" dirty="0">
                <a:solidFill>
                  <a:schemeClr val="bg1"/>
                </a:solidFill>
                <a:latin typeface="Work Sans Light" pitchFamily="2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5537251" y="5914960"/>
            <a:ext cx="696595" cy="672391"/>
            <a:chOff x="3874137" y="5914960"/>
            <a:chExt cx="696595" cy="672391"/>
          </a:xfrm>
        </p:grpSpPr>
        <p:sp>
          <p:nvSpPr>
            <p:cNvPr id="122" name="TextBox 121"/>
            <p:cNvSpPr txBox="1"/>
            <p:nvPr/>
          </p:nvSpPr>
          <p:spPr>
            <a:xfrm>
              <a:off x="3874137" y="5914960"/>
              <a:ext cx="696595" cy="2455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Thu</a:t>
              </a:r>
            </a:p>
          </p:txBody>
        </p:sp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583" y="6141725"/>
              <a:ext cx="239701" cy="239701"/>
            </a:xfrm>
            <a:prstGeom prst="rect">
              <a:avLst/>
            </a:prstGeom>
          </p:spPr>
        </p:pic>
        <p:sp>
          <p:nvSpPr>
            <p:cNvPr id="124" name="TextBox 123"/>
            <p:cNvSpPr txBox="1"/>
            <p:nvPr/>
          </p:nvSpPr>
          <p:spPr>
            <a:xfrm>
              <a:off x="3874137" y="6362635"/>
              <a:ext cx="696595" cy="2247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13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 - 18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endParaRPr lang="en-US" sz="1000" dirty="0">
                <a:solidFill>
                  <a:schemeClr val="bg1"/>
                </a:solidFill>
                <a:latin typeface="Work Sans Light" pitchFamily="2" charset="0"/>
              </a:endParaRPr>
            </a:p>
          </p:txBody>
        </p:sp>
      </p:grpSp>
      <p:cxnSp>
        <p:nvCxnSpPr>
          <p:cNvPr id="125" name="Straight Connector 124"/>
          <p:cNvCxnSpPr/>
          <p:nvPr/>
        </p:nvCxnSpPr>
        <p:spPr>
          <a:xfrm>
            <a:off x="5250582" y="5912209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4011131" y="5912208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/>
          <p:cNvGrpSpPr/>
          <p:nvPr/>
        </p:nvGrpSpPr>
        <p:grpSpPr>
          <a:xfrm>
            <a:off x="6765812" y="5914960"/>
            <a:ext cx="696595" cy="672391"/>
            <a:chOff x="4564480" y="5914960"/>
            <a:chExt cx="696595" cy="672391"/>
          </a:xfrm>
        </p:grpSpPr>
        <p:sp>
          <p:nvSpPr>
            <p:cNvPr id="127" name="TextBox 126"/>
            <p:cNvSpPr txBox="1"/>
            <p:nvPr/>
          </p:nvSpPr>
          <p:spPr>
            <a:xfrm>
              <a:off x="4564480" y="5914960"/>
              <a:ext cx="696595" cy="2455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Fri</a:t>
              </a:r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2926" y="6141725"/>
              <a:ext cx="239701" cy="239701"/>
            </a:xfrm>
            <a:prstGeom prst="rect">
              <a:avLst/>
            </a:prstGeom>
          </p:spPr>
        </p:pic>
        <p:sp>
          <p:nvSpPr>
            <p:cNvPr id="129" name="TextBox 128"/>
            <p:cNvSpPr txBox="1"/>
            <p:nvPr/>
          </p:nvSpPr>
          <p:spPr>
            <a:xfrm>
              <a:off x="4564480" y="6362635"/>
              <a:ext cx="696595" cy="2247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13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 - 18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endParaRPr lang="en-US" sz="1000" dirty="0">
                <a:solidFill>
                  <a:schemeClr val="bg1"/>
                </a:solidFill>
                <a:latin typeface="Work Sans Light" pitchFamily="2" charset="0"/>
              </a:endParaRPr>
            </a:p>
          </p:txBody>
        </p:sp>
      </p:grpSp>
      <p:cxnSp>
        <p:nvCxnSpPr>
          <p:cNvPr id="130" name="Straight Connector 129"/>
          <p:cNvCxnSpPr/>
          <p:nvPr/>
        </p:nvCxnSpPr>
        <p:spPr>
          <a:xfrm>
            <a:off x="6490033" y="5912209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/>
          <p:cNvGrpSpPr/>
          <p:nvPr/>
        </p:nvGrpSpPr>
        <p:grpSpPr>
          <a:xfrm>
            <a:off x="7994373" y="5914960"/>
            <a:ext cx="696595" cy="672391"/>
            <a:chOff x="5254824" y="5914960"/>
            <a:chExt cx="696595" cy="672391"/>
          </a:xfrm>
        </p:grpSpPr>
        <p:sp>
          <p:nvSpPr>
            <p:cNvPr id="131" name="TextBox 130"/>
            <p:cNvSpPr txBox="1"/>
            <p:nvPr/>
          </p:nvSpPr>
          <p:spPr>
            <a:xfrm>
              <a:off x="5254824" y="5914960"/>
              <a:ext cx="696595" cy="2455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Sat</a:t>
              </a:r>
            </a:p>
          </p:txBody>
        </p:sp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270" y="6141725"/>
              <a:ext cx="239701" cy="239701"/>
            </a:xfrm>
            <a:prstGeom prst="rect">
              <a:avLst/>
            </a:prstGeom>
          </p:spPr>
        </p:pic>
        <p:sp>
          <p:nvSpPr>
            <p:cNvPr id="133" name="TextBox 132"/>
            <p:cNvSpPr txBox="1"/>
            <p:nvPr/>
          </p:nvSpPr>
          <p:spPr>
            <a:xfrm>
              <a:off x="5254824" y="6362635"/>
              <a:ext cx="696595" cy="2247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13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 - 18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endParaRPr lang="en-US" sz="1000" dirty="0">
                <a:solidFill>
                  <a:schemeClr val="bg1"/>
                </a:solidFill>
                <a:latin typeface="Work Sans Light" pitchFamily="2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9222936" y="5914960"/>
            <a:ext cx="696595" cy="672391"/>
            <a:chOff x="5951416" y="5914960"/>
            <a:chExt cx="696595" cy="672391"/>
          </a:xfrm>
        </p:grpSpPr>
        <p:sp>
          <p:nvSpPr>
            <p:cNvPr id="134" name="TextBox 133"/>
            <p:cNvSpPr txBox="1"/>
            <p:nvPr/>
          </p:nvSpPr>
          <p:spPr>
            <a:xfrm>
              <a:off x="5951416" y="5914960"/>
              <a:ext cx="696595" cy="2455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Sun</a:t>
              </a:r>
            </a:p>
          </p:txBody>
        </p:sp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9862" y="6141725"/>
              <a:ext cx="239701" cy="239701"/>
            </a:xfrm>
            <a:prstGeom prst="rect">
              <a:avLst/>
            </a:prstGeom>
          </p:spPr>
        </p:pic>
        <p:sp>
          <p:nvSpPr>
            <p:cNvPr id="136" name="TextBox 135"/>
            <p:cNvSpPr txBox="1"/>
            <p:nvPr/>
          </p:nvSpPr>
          <p:spPr>
            <a:xfrm>
              <a:off x="5951416" y="6362635"/>
              <a:ext cx="696595" cy="2247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13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r>
                <a:rPr lang="en-US" sz="1000" dirty="0">
                  <a:solidFill>
                    <a:schemeClr val="bg1"/>
                  </a:solidFill>
                  <a:latin typeface="Work Sans Light" pitchFamily="2" charset="0"/>
                </a:rPr>
                <a:t> - 18</a:t>
              </a:r>
              <a:r>
                <a:rPr lang="en-DE" sz="1000" dirty="0">
                  <a:solidFill>
                    <a:schemeClr val="bg1"/>
                  </a:solidFill>
                  <a:latin typeface="Work Sans Light" pitchFamily="2" charset="0"/>
                </a:rPr>
                <a:t>⁰</a:t>
              </a:r>
              <a:endParaRPr lang="en-US" sz="1000" dirty="0">
                <a:solidFill>
                  <a:schemeClr val="bg1"/>
                </a:solidFill>
                <a:latin typeface="Work Sans Light" pitchFamily="2" charset="0"/>
              </a:endParaRPr>
            </a:p>
          </p:txBody>
        </p:sp>
      </p:grpSp>
      <p:cxnSp>
        <p:nvCxnSpPr>
          <p:cNvPr id="137" name="Straight Connector 136"/>
          <p:cNvCxnSpPr/>
          <p:nvPr/>
        </p:nvCxnSpPr>
        <p:spPr>
          <a:xfrm>
            <a:off x="8968935" y="5912209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7729484" y="5912209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13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t="15466" r="5556" b="624"/>
          <a:stretch/>
        </p:blipFill>
        <p:spPr>
          <a:xfrm>
            <a:off x="6531678" y="3073881"/>
            <a:ext cx="3484690" cy="2251011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1876885" y="2014618"/>
            <a:ext cx="2687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 trip to: Erfurt, Germany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876885" y="2322395"/>
            <a:ext cx="2687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Departing: 12/09/2021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6222206" y="2205263"/>
            <a:ext cx="1756077" cy="308144"/>
          </a:xfrm>
          <a:prstGeom prst="roundRect">
            <a:avLst>
              <a:gd name="adj" fmla="val 5100"/>
            </a:avLst>
          </a:prstGeom>
          <a:solidFill>
            <a:srgbClr val="357266"/>
          </a:solidFill>
          <a:ln w="25400">
            <a:solidFill>
              <a:srgbClr val="3572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Save trip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8260291" y="2205263"/>
            <a:ext cx="1756077" cy="308144"/>
          </a:xfrm>
          <a:prstGeom prst="roundRect">
            <a:avLst>
              <a:gd name="adj" fmla="val 5100"/>
            </a:avLst>
          </a:prstGeom>
          <a:noFill/>
          <a:ln w="25400">
            <a:solidFill>
              <a:srgbClr val="3572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Remove trip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876885" y="2649279"/>
            <a:ext cx="4067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trip to Erfurt, Germany is x days away.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916496" y="3188970"/>
            <a:ext cx="4067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Today’s weather: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6" name="Straight Connector 145"/>
          <p:cNvCxnSpPr/>
          <p:nvPr/>
        </p:nvCxnSpPr>
        <p:spPr>
          <a:xfrm>
            <a:off x="1999048" y="3073881"/>
            <a:ext cx="4272254" cy="0"/>
          </a:xfrm>
          <a:prstGeom prst="line">
            <a:avLst/>
          </a:prstGeom>
          <a:ln w="12700"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916496" y="5536711"/>
            <a:ext cx="4067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Weather forecast: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>
            <a:off x="1999048" y="5456257"/>
            <a:ext cx="8017320" cy="0"/>
          </a:xfrm>
          <a:prstGeom prst="line">
            <a:avLst/>
          </a:prstGeom>
          <a:ln w="12700"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4792926" y="3189656"/>
            <a:ext cx="155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Work Sans" pitchFamily="2" charset="0"/>
              </a:rPr>
              <a:t>23:35</a:t>
            </a:r>
          </a:p>
          <a:p>
            <a:pPr algn="r"/>
            <a:r>
              <a:rPr lang="en-US" sz="800" dirty="0" smtClean="0">
                <a:solidFill>
                  <a:schemeClr val="bg1"/>
                </a:solidFill>
                <a:latin typeface="Work Sans" pitchFamily="2" charset="0"/>
              </a:rPr>
              <a:t>Local time</a:t>
            </a:r>
            <a:endParaRPr lang="en-US" sz="100" dirty="0">
              <a:solidFill>
                <a:schemeClr val="bg1"/>
              </a:solidFill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32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790608" y="1608657"/>
            <a:ext cx="4854221" cy="4861415"/>
          </a:xfrm>
          <a:prstGeom prst="rect">
            <a:avLst/>
          </a:prstGeom>
          <a:solidFill>
            <a:srgbClr val="0E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041119"/>
            <a:ext cx="3970364" cy="7633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148080" y="7041119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55347" y="4135806"/>
            <a:ext cx="13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23</a:t>
            </a:r>
            <a:r>
              <a:rPr lang="en-DE" sz="4000" dirty="0">
                <a:solidFill>
                  <a:schemeClr val="bg1"/>
                </a:solidFill>
                <a:latin typeface="Work Sans" pitchFamily="2" charset="0"/>
              </a:rPr>
              <a:t>⁰</a:t>
            </a:r>
            <a:r>
              <a:rPr lang="en-US" sz="4000" dirty="0">
                <a:solidFill>
                  <a:schemeClr val="bg1"/>
                </a:solidFill>
                <a:latin typeface="Work Sans" pitchFamily="2" charset="0"/>
              </a:rPr>
              <a:t>C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70" y="4204240"/>
            <a:ext cx="580926" cy="58092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540057" y="4135806"/>
            <a:ext cx="0" cy="707886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81106" y="4204240"/>
            <a:ext cx="1770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Humidity: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Wind:</a:t>
            </a:r>
          </a:p>
          <a:p>
            <a:r>
              <a:rPr lang="en-US" sz="1000" dirty="0">
                <a:solidFill>
                  <a:schemeClr val="bg1"/>
                </a:solidFill>
                <a:latin typeface="Work Sans" pitchFamily="2" charset="0"/>
              </a:rPr>
              <a:t>Pressure: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90608" y="5690308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Mon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54" y="5917073"/>
            <a:ext cx="239701" cy="23970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0608" y="6137984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7200" y="5690308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Tue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46" y="5917073"/>
            <a:ext cx="239701" cy="23970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487200" y="6137984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487200" y="5687557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177544" y="5690308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Wed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990" y="5917073"/>
            <a:ext cx="239701" cy="23970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177544" y="6137984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74137" y="5690309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Thu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583" y="5917074"/>
            <a:ext cx="239701" cy="23970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874137" y="6137984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3874136" y="5687558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180720" y="5687557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564480" y="5690309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Fri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26" y="5917074"/>
            <a:ext cx="239701" cy="23970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564480" y="6137984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564479" y="5687558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254824" y="5690309"/>
            <a:ext cx="696595" cy="245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Sat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270" y="5917074"/>
            <a:ext cx="239701" cy="23970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254824" y="6137984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951416" y="5690309"/>
            <a:ext cx="696595" cy="2455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Sun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62" y="5917074"/>
            <a:ext cx="239701" cy="239701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951416" y="6137984"/>
            <a:ext cx="696595" cy="224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13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r>
              <a:rPr lang="en-US" sz="1000" dirty="0">
                <a:solidFill>
                  <a:schemeClr val="bg1"/>
                </a:solidFill>
                <a:latin typeface="Work Sans Light" pitchFamily="2" charset="0"/>
              </a:rPr>
              <a:t> - 18</a:t>
            </a:r>
            <a:r>
              <a:rPr lang="en-DE" sz="1000" dirty="0">
                <a:solidFill>
                  <a:schemeClr val="bg1"/>
                </a:solidFill>
                <a:latin typeface="Work Sans Light" pitchFamily="2" charset="0"/>
              </a:rPr>
              <a:t>⁰</a:t>
            </a:r>
            <a:endParaRPr lang="en-US" sz="10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5951415" y="5687558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999" y="5687558"/>
            <a:ext cx="0" cy="240425"/>
          </a:xfrm>
          <a:prstGeom prst="line">
            <a:avLst/>
          </a:prstGeom>
          <a:ln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8" t="789" r="4761" b="702"/>
          <a:stretch/>
        </p:blipFill>
        <p:spPr>
          <a:xfrm>
            <a:off x="6644830" y="1608658"/>
            <a:ext cx="3858979" cy="486141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876885" y="1708687"/>
            <a:ext cx="2687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 trip to: Erfurt, Germany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876885" y="2016464"/>
            <a:ext cx="2687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Departing: 12/09/2021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94258" y="2436785"/>
            <a:ext cx="1756077" cy="308144"/>
          </a:xfrm>
          <a:prstGeom prst="roundRect">
            <a:avLst>
              <a:gd name="adj" fmla="val 5100"/>
            </a:avLst>
          </a:prstGeom>
          <a:solidFill>
            <a:srgbClr val="357266"/>
          </a:solidFill>
          <a:ln w="25400">
            <a:solidFill>
              <a:srgbClr val="3572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Save trip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418483" y="2436785"/>
            <a:ext cx="1756077" cy="308144"/>
          </a:xfrm>
          <a:prstGeom prst="roundRect">
            <a:avLst>
              <a:gd name="adj" fmla="val 5100"/>
            </a:avLst>
          </a:prstGeom>
          <a:noFill/>
          <a:ln w="25400">
            <a:solidFill>
              <a:srgbClr val="3572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Remove trip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80556" y="2884989"/>
            <a:ext cx="4067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trip to Erfurt, Germany is x days away.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916496" y="3472319"/>
            <a:ext cx="4067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Today’s weather: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8023050"/>
            <a:ext cx="3970364" cy="763395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-1148080" y="7987657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Palette 2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1999048" y="3357230"/>
            <a:ext cx="4420515" cy="0"/>
          </a:xfrm>
          <a:prstGeom prst="line">
            <a:avLst/>
          </a:prstGeom>
          <a:ln w="12700"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916496" y="5230780"/>
            <a:ext cx="4067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Weather forecast: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1999048" y="5150326"/>
            <a:ext cx="4420515" cy="0"/>
          </a:xfrm>
          <a:prstGeom prst="line">
            <a:avLst/>
          </a:prstGeom>
          <a:ln w="12700">
            <a:solidFill>
              <a:srgbClr val="357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792926" y="3473005"/>
            <a:ext cx="155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Work Sans" pitchFamily="2" charset="0"/>
              </a:rPr>
              <a:t>23:35</a:t>
            </a:r>
          </a:p>
          <a:p>
            <a:pPr algn="r"/>
            <a:r>
              <a:rPr lang="en-US" sz="800" dirty="0" smtClean="0">
                <a:solidFill>
                  <a:schemeClr val="bg1"/>
                </a:solidFill>
                <a:latin typeface="Work Sans" pitchFamily="2" charset="0"/>
              </a:rPr>
              <a:t>Local time</a:t>
            </a:r>
            <a:endParaRPr lang="en-US" sz="100" dirty="0">
              <a:solidFill>
                <a:schemeClr val="bg1"/>
              </a:solidFill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78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0" y="0"/>
            <a:ext cx="12196789" cy="8119270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-4790" y="0"/>
            <a:ext cx="12196789" cy="811927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4400" dirty="0">
              <a:solidFill>
                <a:srgbClr val="0E3B43"/>
              </a:solidFill>
              <a:latin typeface="Work Sans Light" pitchFamily="2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882048" y="2641329"/>
            <a:ext cx="4160807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would you like to go?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16150" y="2641054"/>
            <a:ext cx="2878650" cy="412923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69350" y="2641054"/>
            <a:ext cx="1125899" cy="412923"/>
          </a:xfrm>
          <a:prstGeom prst="roundRect">
            <a:avLst>
              <a:gd name="adj" fmla="val 5100"/>
            </a:avLst>
          </a:prstGeom>
          <a:solidFill>
            <a:srgbClr val="65532F"/>
          </a:solidFill>
          <a:ln>
            <a:solidFill>
              <a:srgbClr val="312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616367" y="938099"/>
            <a:ext cx="5309870" cy="6705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0E3B43"/>
                </a:solidFill>
                <a:latin typeface="Work Sans Light" pitchFamily="2" charset="0"/>
              </a:rPr>
              <a:t>Your Travel Planner</a:t>
            </a:r>
          </a:p>
        </p:txBody>
      </p:sp>
    </p:spTree>
    <p:extLst>
      <p:ext uri="{BB962C8B-B14F-4D97-AF65-F5344CB8AC3E}">
        <p14:creationId xmlns:p14="http://schemas.microsoft.com/office/powerpoint/2010/main" val="21933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4204</TotalTime>
  <Words>544</Words>
  <Application>Microsoft Office PowerPoint</Application>
  <PresentationFormat>Widescreen</PresentationFormat>
  <Paragraphs>182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Arial</vt:lpstr>
      <vt:lpstr>Calibri</vt:lpstr>
      <vt:lpstr>Calibri Light</vt:lpstr>
      <vt:lpstr>Constantia</vt:lpstr>
      <vt:lpstr>Corbel Light</vt:lpstr>
      <vt:lpstr>Felix Titling</vt:lpstr>
      <vt:lpstr>Georgia</vt:lpstr>
      <vt:lpstr>Goudy Old Style</vt:lpstr>
      <vt:lpstr>Lucida Bright</vt:lpstr>
      <vt:lpstr>Open Sans</vt:lpstr>
      <vt:lpstr>Trebuchet MS</vt:lpstr>
      <vt:lpstr>Work Sans</vt:lpstr>
      <vt:lpstr>Work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Dittforth, Stefan</dc:creator>
  <cp:lastModifiedBy>Dittforth, Stefan</cp:lastModifiedBy>
  <cp:revision>38</cp:revision>
  <dcterms:created xsi:type="dcterms:W3CDTF">2021-08-23T17:22:03Z</dcterms:created>
  <dcterms:modified xsi:type="dcterms:W3CDTF">2021-09-12T18:54:59Z</dcterms:modified>
</cp:coreProperties>
</file>